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69" r:id="rId5"/>
    <p:sldId id="258" r:id="rId6"/>
    <p:sldId id="270" r:id="rId7"/>
    <p:sldId id="259" r:id="rId8"/>
    <p:sldId id="260" r:id="rId9"/>
    <p:sldId id="261" r:id="rId10"/>
    <p:sldId id="268" r:id="rId11"/>
    <p:sldId id="262" r:id="rId12"/>
    <p:sldId id="263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98" autoAdjust="0"/>
  </p:normalViewPr>
  <p:slideViewPr>
    <p:cSldViewPr snapToGrid="0" snapToObjects="1">
      <p:cViewPr varScale="1">
        <p:scale>
          <a:sx n="91" d="100"/>
          <a:sy n="91" d="100"/>
        </p:scale>
        <p:origin x="137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8690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7903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802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3626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0943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3813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6506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2778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452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9859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5789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3E2B-47E2-3A4E-A358-D05AE3B7A361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E103C-42E7-A04D-AA7F-46881815EA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79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44895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Name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2061" y="3052194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Project raised by: _____________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 rot="2238411">
            <a:off x="6069497" y="487890"/>
            <a:ext cx="2014330" cy="1964473"/>
            <a:chOff x="622854" y="487891"/>
            <a:chExt cx="2014330" cy="1964473"/>
          </a:xfrm>
        </p:grpSpPr>
        <p:sp>
          <p:nvSpPr>
            <p:cNvPr id="10" name="Rectangle 9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2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 rot="994818">
            <a:off x="3261204" y="4039473"/>
            <a:ext cx="2014330" cy="1964473"/>
            <a:chOff x="622854" y="487891"/>
            <a:chExt cx="2014330" cy="1964473"/>
          </a:xfrm>
        </p:grpSpPr>
        <p:sp>
          <p:nvSpPr>
            <p:cNvPr id="15" name="Rectangle 14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4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 rot="2398048">
            <a:off x="6051556" y="4426273"/>
            <a:ext cx="2014330" cy="1964473"/>
            <a:chOff x="622854" y="487891"/>
            <a:chExt cx="2014330" cy="1964473"/>
          </a:xfrm>
        </p:grpSpPr>
        <p:sp>
          <p:nvSpPr>
            <p:cNvPr id="18" name="Rectangle 17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5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24896" y="4278012"/>
            <a:ext cx="2014330" cy="1964473"/>
            <a:chOff x="622854" y="487891"/>
            <a:chExt cx="2014330" cy="1964473"/>
          </a:xfrm>
        </p:grpSpPr>
        <p:sp>
          <p:nvSpPr>
            <p:cNvPr id="21" name="Rectangle 20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20603011">
              <a:off x="887898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3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40658" y="461763"/>
            <a:ext cx="2014330" cy="1964473"/>
            <a:chOff x="131058" y="-147837"/>
            <a:chExt cx="2014330" cy="1964473"/>
          </a:xfrm>
        </p:grpSpPr>
        <p:sp>
          <p:nvSpPr>
            <p:cNvPr id="24" name="Rectangle 23"/>
            <p:cNvSpPr/>
            <p:nvPr/>
          </p:nvSpPr>
          <p:spPr>
            <a:xfrm rot="20550955">
              <a:off x="131058" y="-147837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20603011">
              <a:off x="396101" y="486127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Picture 1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71288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Expenses: Start up Costs (Animal)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761013"/>
              </p:ext>
            </p:extLst>
          </p:nvPr>
        </p:nvGraphicFramePr>
        <p:xfrm>
          <a:off x="457200" y="1600200"/>
          <a:ext cx="8229600" cy="227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Reason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Paid To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Purchase of hog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 Philen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 card fee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 Philen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Entry Fee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 Philen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$50.00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 Fee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Ms.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Philen</a:t>
                      </a: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$265.00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021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Expenses </a:t>
            </a:r>
            <a:b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(Feed)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11917"/>
              </p:ext>
            </p:extLst>
          </p:nvPr>
        </p:nvGraphicFramePr>
        <p:xfrm>
          <a:off x="457200" y="1767320"/>
          <a:ext cx="8349002" cy="22758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80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9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(3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bags of 632)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$94.50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(672)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$28.95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(672), MoorFat, and MoorBody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$80.95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12.20.13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Trough, Feed (672), and MoorBody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$99.90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$304.30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8240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182" y="0"/>
            <a:ext cx="8474765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Baths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877204"/>
              </p:ext>
            </p:extLst>
          </p:nvPr>
        </p:nvGraphicFramePr>
        <p:xfrm>
          <a:off x="2040835" y="2197622"/>
          <a:ext cx="4635404" cy="274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11.10.13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11.17.13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12.8.13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733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 in advance for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any and all support!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Insert Name and Project Name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09551" y="5527373"/>
            <a:ext cx="45172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Project Cost: $834.20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052311">
            <a:off x="2339712" y="2408571"/>
            <a:ext cx="5188616" cy="2907859"/>
            <a:chOff x="622854" y="487891"/>
            <a:chExt cx="2014330" cy="1964473"/>
          </a:xfrm>
        </p:grpSpPr>
        <p:sp>
          <p:nvSpPr>
            <p:cNvPr id="6" name="Rectangle 5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51895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078"/>
            <a:ext cx="8229600" cy="56490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Insert full screen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336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-1691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Basic Information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09525"/>
            <a:ext cx="8415131" cy="45259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was selected on October 26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will be moved into the show facility on February 5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2014 at 12:00 pm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will enter the show ring on February 6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2014 at 11:00 am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Auction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will begin at 11:30 am on February 8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2014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 rot="1008355">
            <a:off x="3175331" y="4535227"/>
            <a:ext cx="2014330" cy="1964473"/>
            <a:chOff x="622854" y="487891"/>
            <a:chExt cx="2014330" cy="1964473"/>
          </a:xfrm>
        </p:grpSpPr>
        <p:sp>
          <p:nvSpPr>
            <p:cNvPr id="6" name="Rectangle 5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197879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078"/>
            <a:ext cx="8229600" cy="56490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Insert full screen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462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91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Weights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911087"/>
            <a:ext cx="8759687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 was weighed once a week on a scale provided by the 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insert school or where project was raised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weights are as follows: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63911"/>
              </p:ext>
            </p:extLst>
          </p:nvPr>
        </p:nvGraphicFramePr>
        <p:xfrm>
          <a:off x="764001" y="2206017"/>
          <a:ext cx="7684260" cy="4053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842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10.29.13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pounds 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11.12.13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11.19.13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11.26.13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25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12.10.13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12.17.13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12.24.13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12.31.13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pounds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765" y="6259857"/>
            <a:ext cx="905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**On average: 9.75 pounds were gained per week**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447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7078"/>
            <a:ext cx="8229600" cy="56490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Insert full screen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508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47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Feed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883169"/>
              </p:ext>
            </p:extLst>
          </p:nvPr>
        </p:nvGraphicFramePr>
        <p:xfrm>
          <a:off x="457200" y="1165847"/>
          <a:ext cx="8229600" cy="278892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Started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Stopped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Lindner #632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10.26.13`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scoop (2 quarts)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Lindner #672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scoop (2 quarts)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MoorMan’s MoorBody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½ scoop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 quart)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MoorMan’s MoorFat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ounce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Beet Pulp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12.9.13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½ scoop (1 quart)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5774" y="4216818"/>
            <a:ext cx="88789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**From 11.10.13 to 11.14.13 she was fed 2 handfuls 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Quaker Oats to reduce diarrhea**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296" y="5050887"/>
            <a:ext cx="8627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**All feed was purchased from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Hiedens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Feed and Supply 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 Stuebner Airline Road.**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62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Snacks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650498"/>
              </p:ext>
            </p:extLst>
          </p:nvPr>
        </p:nvGraphicFramePr>
        <p:xfrm>
          <a:off x="3014870" y="1838037"/>
          <a:ext cx="5486400" cy="2415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10.31.13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Carrots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11.12.13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5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12.19.13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Bananas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 rot="1008355">
            <a:off x="445383" y="2221268"/>
            <a:ext cx="2014330" cy="1964473"/>
            <a:chOff x="622854" y="487891"/>
            <a:chExt cx="2014330" cy="1964473"/>
          </a:xfrm>
        </p:grpSpPr>
        <p:sp>
          <p:nvSpPr>
            <p:cNvPr id="7" name="Rectangle 6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 rot="1008355">
            <a:off x="1693526" y="4790261"/>
            <a:ext cx="2014330" cy="1964473"/>
            <a:chOff x="622854" y="487891"/>
            <a:chExt cx="2014330" cy="1964473"/>
          </a:xfrm>
        </p:grpSpPr>
        <p:sp>
          <p:nvSpPr>
            <p:cNvPr id="10" name="Rectangle 9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 rot="1008355">
            <a:off x="4964374" y="4703613"/>
            <a:ext cx="2014330" cy="1964473"/>
            <a:chOff x="622854" y="487891"/>
            <a:chExt cx="2014330" cy="1964473"/>
          </a:xfrm>
        </p:grpSpPr>
        <p:sp>
          <p:nvSpPr>
            <p:cNvPr id="13" name="Rectangle 12"/>
            <p:cNvSpPr/>
            <p:nvPr/>
          </p:nvSpPr>
          <p:spPr>
            <a:xfrm rot="20550955">
              <a:off x="622854" y="487891"/>
              <a:ext cx="2014330" cy="1964473"/>
            </a:xfrm>
            <a:prstGeom prst="rect">
              <a:avLst/>
            </a:prstGeom>
            <a:noFill/>
            <a:ln w="3810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 rot="20603011">
              <a:off x="887897" y="1046923"/>
              <a:ext cx="14842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Insert Picture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387166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5529" y="71979"/>
            <a:ext cx="9286396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Expenses: Start up Costs 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(Materials)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01381"/>
              </p:ext>
            </p:extLst>
          </p:nvPr>
        </p:nvGraphicFramePr>
        <p:xfrm>
          <a:off x="212037" y="1399114"/>
          <a:ext cx="8663544" cy="52425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328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Heat Lamp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Light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Bulb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Trough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Scoop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$5.00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Brush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10.19.13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De-wormer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$10.95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Hiedens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Rubber Boots (2 pairs)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$49.98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Lock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Pig Box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10.20.13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 Container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Tractor Supply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Jolly Ball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Tractor Supply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Yellow Tote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$11.98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Wooden Stakes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$11.98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10.27.13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 Stool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$14.99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4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11.2.13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Poop Rake,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Shovel, and Ring Toy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$43.26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Tractor Supply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402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$264.90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6509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FFFF00"/>
      </a:dk2>
      <a:lt2>
        <a:srgbClr val="EEECE1"/>
      </a:lt2>
      <a:accent1>
        <a:srgbClr val="0000FF"/>
      </a:accent1>
      <a:accent2>
        <a:srgbClr val="FF0000"/>
      </a:accent2>
      <a:accent3>
        <a:srgbClr val="0000FF"/>
      </a:accent3>
      <a:accent4>
        <a:srgbClr val="FF0000"/>
      </a:accent4>
      <a:accent5>
        <a:srgbClr val="0000FF"/>
      </a:accent5>
      <a:accent6>
        <a:srgbClr val="FF0000"/>
      </a:accent6>
      <a:hlink>
        <a:srgbClr val="0000FF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514</Words>
  <Application>Microsoft Office PowerPoint</Application>
  <PresentationFormat>On-screen Show (4:3)</PresentationFormat>
  <Paragraphs>202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Project Name</vt:lpstr>
      <vt:lpstr>PowerPoint Presentation</vt:lpstr>
      <vt:lpstr>Basic Information</vt:lpstr>
      <vt:lpstr>PowerPoint Presentation</vt:lpstr>
      <vt:lpstr>Weights</vt:lpstr>
      <vt:lpstr>PowerPoint Presentation</vt:lpstr>
      <vt:lpstr>Feed</vt:lpstr>
      <vt:lpstr>Snacks</vt:lpstr>
      <vt:lpstr>Expenses: Start up Costs  (Materials) </vt:lpstr>
      <vt:lpstr>Expenses: Start up Costs (Animal)</vt:lpstr>
      <vt:lpstr>Expenses  (Feed)</vt:lpstr>
      <vt:lpstr>Baths</vt:lpstr>
      <vt:lpstr>Thank you in advance for  any and all support! Insert Name and Project 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Klein ISD - Quad Project Sample</dc:title>
  <dc:creator>Allison Graham;Amanda Graham</dc:creator>
  <cp:lastModifiedBy>Windows User</cp:lastModifiedBy>
  <cp:revision>24</cp:revision>
  <dcterms:created xsi:type="dcterms:W3CDTF">2013-12-21T22:33:24Z</dcterms:created>
  <dcterms:modified xsi:type="dcterms:W3CDTF">2022-01-26T00:12:04Z</dcterms:modified>
</cp:coreProperties>
</file>