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embeddedFontLst>
    <p:embeddedFont>
      <p:font typeface="Lato" panose="020B0604020202020204" charset="0"/>
      <p:regular r:id="rId17"/>
      <p:bold r:id="rId18"/>
      <p:italic r:id="rId19"/>
      <p:boldItalic r:id="rId20"/>
    </p:embeddedFont>
    <p:embeddedFont>
      <p:font typeface="Raleway" panose="020B060402020202020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71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942545fb61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942545fb61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989ce507e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989ce507e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942545fb61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942545fb61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942545fb61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942545fb61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942545fb61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942545fb61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42545fb61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942545fb61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942545fb61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942545fb61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942545fb61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942545fb61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942545fb61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942545fb61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989ce507eb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989ce507eb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989ce507eb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989ce507eb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989ce507eb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989ce507eb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942545fb61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942545fb61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lmeyers@conroeisd.ne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trcihards@conroeisd.net" TargetMode="External"/><Relationship Id="rId4" Type="http://schemas.openxmlformats.org/officeDocument/2006/relationships/hyperlink" Target="mailto:chajames@conroeisd.ne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248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Grand Oaks FFA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Animal Information Meeting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Mrs. Richards- Lambs </a:t>
            </a:r>
            <a:endParaRPr/>
          </a:p>
        </p:txBody>
      </p:sp>
      <p:sp>
        <p:nvSpPr>
          <p:cNvPr id="126" name="Google Shape;126;p22"/>
          <p:cNvSpPr txBox="1">
            <a:spLocks noGrp="1"/>
          </p:cNvSpPr>
          <p:nvPr>
            <p:ph type="body" idx="1"/>
          </p:nvPr>
        </p:nvSpPr>
        <p:spPr>
          <a:xfrm>
            <a:off x="2410100" y="1105125"/>
            <a:ext cx="6321600" cy="349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Expected Cost:</a:t>
            </a:r>
            <a:endParaRPr/>
          </a:p>
          <a:p>
            <a:pPr marL="914400" lvl="1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Purchase of animal: $600(low end) or more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Supplies: $200 and up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Feed: $20-25 per bag (plus supplements, additives if needed)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Barn Rent (If needed): $150 per animal per year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Entry Fees: $25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Other Costs (Vet, Medications, etc.)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Important Dates: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Mid October - November - Purchase Lambs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Montgomery County Fair Tag In - December 7th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Montgomery County Show - March 26th-27th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3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Mrs. Richards- Poultry</a:t>
            </a:r>
            <a:endParaRPr/>
          </a:p>
        </p:txBody>
      </p:sp>
      <p:sp>
        <p:nvSpPr>
          <p:cNvPr id="132" name="Google Shape;132;p23"/>
          <p:cNvSpPr txBox="1">
            <a:spLocks noGrp="1"/>
          </p:cNvSpPr>
          <p:nvPr>
            <p:ph type="body" idx="1"/>
          </p:nvPr>
        </p:nvSpPr>
        <p:spPr>
          <a:xfrm>
            <a:off x="2410100" y="1115450"/>
            <a:ext cx="6321600" cy="348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Expected Cost:</a:t>
            </a:r>
            <a:endParaRPr/>
          </a:p>
          <a:p>
            <a:pPr marL="914400" lvl="1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Purchase of animal: $2 per chick Minimum 25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Supplies: Varies (Correctly feeding $1,000 and up)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Feed: $20-25 per bag (plus supplements, additives if needed)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MUST KEEP AT HOME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Other Costs (Vet, Medications, etc.)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Important Dates: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November- Order Form Due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November 19- Turkey Intent to show form Due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February 11- Chicken Delivery P/U 1-3pm @ Mont. County Fair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Montgomery County Show - March 26th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4"/>
          <p:cNvSpPr txBox="1">
            <a:spLocks noGrp="1"/>
          </p:cNvSpPr>
          <p:nvPr>
            <p:ph type="title"/>
          </p:nvPr>
        </p:nvSpPr>
        <p:spPr>
          <a:xfrm>
            <a:off x="2414400" y="352200"/>
            <a:ext cx="6321600" cy="56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TAG-IN DATES</a:t>
            </a:r>
            <a:endParaRPr/>
          </a:p>
        </p:txBody>
      </p:sp>
      <p:sp>
        <p:nvSpPr>
          <p:cNvPr id="138" name="Google Shape;138;p24"/>
          <p:cNvSpPr txBox="1">
            <a:spLocks noGrp="1"/>
          </p:cNvSpPr>
          <p:nvPr>
            <p:ph type="body" idx="1"/>
          </p:nvPr>
        </p:nvSpPr>
        <p:spPr>
          <a:xfrm>
            <a:off x="612850" y="848600"/>
            <a:ext cx="7234500" cy="38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u="sng"/>
              <a:t>September 14</a:t>
            </a:r>
            <a:r>
              <a:rPr lang="en" sz="1400"/>
              <a:t> - Market Steer Tag-In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u="sng"/>
              <a:t>October 5</a:t>
            </a:r>
            <a:r>
              <a:rPr lang="en" sz="1400"/>
              <a:t> - Replacement Heifer Tag-In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u="sng"/>
              <a:t>October 25th</a:t>
            </a:r>
            <a:r>
              <a:rPr lang="en" sz="1400"/>
              <a:t>- Heifer Validation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u="sng"/>
              <a:t>November 19</a:t>
            </a:r>
            <a:r>
              <a:rPr lang="en" sz="1400"/>
              <a:t>  -  Broiler Order Form</a:t>
            </a:r>
            <a:endParaRPr sz="1400"/>
          </a:p>
          <a:p>
            <a:pPr marL="914400" lvl="0" indent="457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Turkey Intent To Show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			Rabbit Intent to Show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u="sng"/>
              <a:t>December  7</a:t>
            </a:r>
            <a:r>
              <a:rPr lang="en" sz="1400"/>
              <a:t>- Market Lamb &amp; Goat Tag-In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u="sng"/>
              <a:t>January 11</a:t>
            </a:r>
            <a:r>
              <a:rPr lang="en" sz="1400"/>
              <a:t>- Market Barrow Tag-In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u="sng"/>
              <a:t>February 11</a:t>
            </a:r>
            <a:r>
              <a:rPr lang="en" sz="1400"/>
              <a:t> - Broiler Delivery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 u="sng"/>
              <a:t>February 24</a:t>
            </a:r>
            <a:r>
              <a:rPr lang="en" sz="1400"/>
              <a:t>- Market Rabbit Tag-In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 txBox="1">
            <a:spLocks noGrp="1"/>
          </p:cNvSpPr>
          <p:nvPr>
            <p:ph type="title"/>
          </p:nvPr>
        </p:nvSpPr>
        <p:spPr>
          <a:xfrm>
            <a:off x="2400250" y="418775"/>
            <a:ext cx="6321600" cy="5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 DATES</a:t>
            </a:r>
            <a:endParaRPr/>
          </a:p>
        </p:txBody>
      </p:sp>
      <p:sp>
        <p:nvSpPr>
          <p:cNvPr id="144" name="Google Shape;144;p25"/>
          <p:cNvSpPr txBox="1">
            <a:spLocks noGrp="1"/>
          </p:cNvSpPr>
          <p:nvPr>
            <p:ph type="body" idx="1"/>
          </p:nvPr>
        </p:nvSpPr>
        <p:spPr>
          <a:xfrm>
            <a:off x="170700" y="955775"/>
            <a:ext cx="8827200" cy="364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/>
              <a:t>March 25th- </a:t>
            </a:r>
            <a:r>
              <a:rPr lang="en"/>
              <a:t>Market Barrow Show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/>
              <a:t>March 26th</a:t>
            </a:r>
            <a:r>
              <a:rPr lang="en"/>
              <a:t>- Market Rabbit Show, Broiler &amp; Turkey Show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/>
              <a:t>March 27th</a:t>
            </a:r>
            <a:r>
              <a:rPr lang="en"/>
              <a:t> – Calf Scramble Heifer &amp; Breeding Beef &amp; Market Lamb Show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/>
              <a:t>March 29th</a:t>
            </a:r>
            <a:r>
              <a:rPr lang="en"/>
              <a:t>- Market Goat Show &amp; Market Steer Show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u="sng"/>
              <a:t>March 31st</a:t>
            </a:r>
            <a:r>
              <a:rPr lang="en"/>
              <a:t>- Replacement Heifer Weigh-In &amp; Show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</a:t>
            </a:r>
            <a:endParaRPr/>
          </a:p>
        </p:txBody>
      </p:sp>
      <p:sp>
        <p:nvSpPr>
          <p:cNvPr id="150" name="Google Shape;150;p26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Mrs. Thomas (Myers)- Pigs- </a:t>
            </a:r>
            <a:r>
              <a:rPr lang="en" u="sng">
                <a:solidFill>
                  <a:schemeClr val="hlink"/>
                </a:solidFill>
                <a:hlinkClick r:id="rId3"/>
              </a:rPr>
              <a:t>blmyers@conroeisd.net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Mr. James- Cattle/Rabbits/Goats- </a:t>
            </a:r>
            <a:r>
              <a:rPr lang="en" u="sng">
                <a:solidFill>
                  <a:schemeClr val="hlink"/>
                </a:solidFill>
                <a:hlinkClick r:id="rId4"/>
              </a:rPr>
              <a:t>chajames@conroeisd.net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0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Mrs. Richards- Lambs/Poultry- </a:t>
            </a:r>
            <a:r>
              <a:rPr lang="en" u="sng">
                <a:solidFill>
                  <a:schemeClr val="hlink"/>
                </a:solidFill>
                <a:hlinkClick r:id="rId5"/>
              </a:rPr>
              <a:t>trichards@conroeisd.net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Norms</a:t>
            </a:r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There will be a question session at the end of the meeting.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If a question is a personal question, specific to your child only, please talk to the Ag teacher over the specific species at the end.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COVID 19 Impacts</a:t>
            </a:r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Potential Travel and Transportation restrictions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Possible restrictions on time availability at CISD barn facilities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Potential show cancellation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Animal Purchasing</a:t>
            </a:r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Students may purchase animals on their own or with advisor assistance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GOHS Ag teacher must approve BEFORE purchase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Transportation to purchase is the parents responsibility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Prices vary on market/species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>
                <a:highlight>
                  <a:srgbClr val="FFE599"/>
                </a:highlight>
              </a:rPr>
              <a:t>No guarantee of return of money invested</a:t>
            </a:r>
            <a:endParaRPr>
              <a:highlight>
                <a:srgbClr val="FFE599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Barn</a:t>
            </a:r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2400262" y="127032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First come, first serve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Location - Chateau Woods neighborhood, near ORHS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Expectations- Feed twice daily, clean pen, work/exercise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Attend barn workdays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Barn Contract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Barn Fees accepted - Dates dependent on individual species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0000"/>
                </a:solidFill>
              </a:rPr>
              <a:t>*Barn fees will not be refunded due to show cancellation, student failures, or any other unforeseen circumstances or events.*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Mr. James - </a:t>
            </a:r>
            <a:r>
              <a:rPr lang="en" sz="2800" b="0">
                <a:latin typeface="Lato"/>
                <a:ea typeface="Lato"/>
                <a:cs typeface="Lato"/>
                <a:sym typeface="Lato"/>
              </a:rPr>
              <a:t>Cattle</a:t>
            </a:r>
            <a:endParaRPr/>
          </a:p>
        </p:txBody>
      </p:sp>
      <p:sp>
        <p:nvSpPr>
          <p:cNvPr id="102" name="Google Shape;102;p18"/>
          <p:cNvSpPr txBox="1">
            <a:spLocks noGrp="1"/>
          </p:cNvSpPr>
          <p:nvPr>
            <p:ph type="body" idx="1"/>
          </p:nvPr>
        </p:nvSpPr>
        <p:spPr>
          <a:xfrm>
            <a:off x="2410100" y="1285875"/>
            <a:ext cx="6321600" cy="360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u="sng"/>
              <a:t>Expected Cost</a:t>
            </a:r>
            <a:r>
              <a:rPr lang="en" sz="1300"/>
              <a:t>:	Purchase of animal: $3000 &amp; </a:t>
            </a:r>
            <a:r>
              <a:rPr lang="en" sz="1300" b="1"/>
              <a:t>UP</a:t>
            </a:r>
            <a:endParaRPr sz="1300" b="1"/>
          </a:p>
          <a:p>
            <a:pPr marL="914400" lvl="0" indent="457200" algn="l" rtl="0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" sz="1300"/>
              <a:t>Supplies: $200 &amp; up</a:t>
            </a:r>
            <a:endParaRPr sz="1300"/>
          </a:p>
          <a:p>
            <a:pPr marL="914400" lvl="0" indent="457200" algn="l" rtl="0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" sz="1300"/>
              <a:t>Feed: $20-25 +/- per bag</a:t>
            </a:r>
            <a:endParaRPr sz="1300"/>
          </a:p>
          <a:p>
            <a:pPr marL="914400" lvl="0" indent="457200" algn="l" rtl="0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" sz="1300"/>
              <a:t>Barn Rent (If needed): $150 per animal per year</a:t>
            </a:r>
            <a:endParaRPr sz="1300"/>
          </a:p>
          <a:p>
            <a:pPr marL="914400" lvl="0" indent="457200" algn="l" rtl="0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" sz="1300"/>
              <a:t>Entry Fees: Varies</a:t>
            </a:r>
            <a:endParaRPr sz="1300"/>
          </a:p>
          <a:p>
            <a:pPr marL="914400" lvl="0" indent="457200" algn="l" rtl="0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" sz="1300"/>
              <a:t>Other Costs (Vet, Medications, etc.)</a:t>
            </a:r>
            <a:endParaRPr sz="1300"/>
          </a:p>
          <a:p>
            <a:pPr marL="914400" lvl="0" indent="457200" algn="l" rtl="0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None/>
            </a:pPr>
            <a:endParaRPr sz="1300"/>
          </a:p>
          <a:p>
            <a:pPr marL="0" lvl="0" indent="0" algn="l" rtl="0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" sz="1300" u="sng"/>
              <a:t>Important Dates </a:t>
            </a:r>
            <a:r>
              <a:rPr lang="en" sz="1300"/>
              <a:t>	</a:t>
            </a:r>
            <a:r>
              <a:rPr lang="en" sz="1300" u="sng"/>
              <a:t>October 5-</a:t>
            </a:r>
            <a:r>
              <a:rPr lang="en" sz="1300"/>
              <a:t>- Replacement Heifer Tag-In</a:t>
            </a:r>
            <a:br>
              <a:rPr lang="en" sz="1300"/>
            </a:br>
            <a:r>
              <a:rPr lang="en" sz="1300"/>
              <a:t>			</a:t>
            </a:r>
            <a:r>
              <a:rPr lang="en" sz="1300" u="sng"/>
              <a:t>October 25th</a:t>
            </a:r>
            <a:r>
              <a:rPr lang="en" sz="1300"/>
              <a:t>- Heifer Validation</a:t>
            </a:r>
            <a:endParaRPr sz="1300"/>
          </a:p>
          <a:p>
            <a:pPr marL="0" lvl="0" indent="0" algn="l" rtl="0">
              <a:lnSpc>
                <a:spcPct val="115000"/>
              </a:lnSpc>
              <a:spcBef>
                <a:spcPts val="115"/>
              </a:spcBef>
              <a:spcAft>
                <a:spcPts val="0"/>
              </a:spcAft>
              <a:buNone/>
            </a:pPr>
            <a:r>
              <a:rPr lang="en" sz="1300"/>
              <a:t>			</a:t>
            </a:r>
            <a:r>
              <a:rPr lang="en" sz="1300" u="sng"/>
              <a:t>January 18</a:t>
            </a:r>
            <a:r>
              <a:rPr lang="en" sz="1300"/>
              <a:t>- Breeding Beef Heifer Validation</a:t>
            </a:r>
            <a:endParaRPr sz="1300"/>
          </a:p>
          <a:p>
            <a:pPr marL="914400" lvl="0" indent="457200" algn="l" rtl="0">
              <a:lnSpc>
                <a:spcPct val="115000"/>
              </a:lnSpc>
              <a:spcBef>
                <a:spcPts val="115"/>
              </a:spcBef>
              <a:spcAft>
                <a:spcPts val="0"/>
              </a:spcAft>
              <a:buNone/>
            </a:pPr>
            <a:r>
              <a:rPr lang="en" sz="1300" u="sng"/>
              <a:t>March 25th</a:t>
            </a:r>
            <a:r>
              <a:rPr lang="en" sz="1300"/>
              <a:t> – Calf Scramble Heifer Check-in </a:t>
            </a:r>
            <a:endParaRPr sz="1300"/>
          </a:p>
          <a:p>
            <a:pPr marL="914400" lvl="0" indent="457200" algn="l" rtl="0">
              <a:lnSpc>
                <a:spcPct val="115000"/>
              </a:lnSpc>
              <a:spcBef>
                <a:spcPts val="115"/>
              </a:spcBef>
              <a:spcAft>
                <a:spcPts val="0"/>
              </a:spcAft>
              <a:buNone/>
            </a:pPr>
            <a:r>
              <a:rPr lang="en" sz="1300" u="sng"/>
              <a:t>March 26th</a:t>
            </a:r>
            <a:r>
              <a:rPr lang="en" sz="1300"/>
              <a:t>-Breeding Beef Check-In</a:t>
            </a:r>
            <a:endParaRPr sz="1300"/>
          </a:p>
          <a:p>
            <a:pPr marL="914400" lvl="0" indent="457200" algn="l" rtl="0">
              <a:lnSpc>
                <a:spcPct val="115000"/>
              </a:lnSpc>
              <a:spcBef>
                <a:spcPts val="115"/>
              </a:spcBef>
              <a:spcAft>
                <a:spcPts val="0"/>
              </a:spcAft>
              <a:buNone/>
            </a:pPr>
            <a:r>
              <a:rPr lang="en" sz="1300" u="sng"/>
              <a:t>March 27th-</a:t>
            </a:r>
            <a:r>
              <a:rPr lang="en" sz="1300"/>
              <a:t>- Scramble Heifer Show, Breeding Beef Show</a:t>
            </a:r>
            <a:endParaRPr sz="1300"/>
          </a:p>
          <a:p>
            <a:pPr marL="914400" lvl="0" indent="457200" algn="l" rtl="0">
              <a:lnSpc>
                <a:spcPct val="115000"/>
              </a:lnSpc>
              <a:spcBef>
                <a:spcPts val="115"/>
              </a:spcBef>
              <a:spcAft>
                <a:spcPts val="115"/>
              </a:spcAft>
              <a:buNone/>
            </a:pPr>
            <a:r>
              <a:rPr lang="en" sz="1300" u="sng"/>
              <a:t>March 31st-</a:t>
            </a:r>
            <a:r>
              <a:rPr lang="en" sz="1300"/>
              <a:t>- Replacement Heifer Weigh-In &amp; Show</a:t>
            </a:r>
            <a:endParaRPr sz="13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Mr. James - </a:t>
            </a:r>
            <a:r>
              <a:rPr lang="en" sz="2800" b="0">
                <a:latin typeface="Lato"/>
                <a:ea typeface="Lato"/>
                <a:cs typeface="Lato"/>
                <a:sym typeface="Lato"/>
              </a:rPr>
              <a:t>Goats</a:t>
            </a:r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300" u="sng"/>
              <a:t>Expected Cost</a:t>
            </a:r>
            <a:r>
              <a:rPr lang="en" sz="1300"/>
              <a:t>:	Purchase of animal: $1000 &amp; </a:t>
            </a:r>
            <a:r>
              <a:rPr lang="en" sz="1300" b="1"/>
              <a:t>UP</a:t>
            </a:r>
            <a:endParaRPr sz="1300" b="1"/>
          </a:p>
          <a:p>
            <a:pPr marL="914400" lvl="0" indent="457200" algn="l" rtl="0">
              <a:spcBef>
                <a:spcPts val="1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300"/>
              <a:t>Supplies: $200 &amp; up</a:t>
            </a:r>
            <a:endParaRPr sz="1300"/>
          </a:p>
          <a:p>
            <a:pPr marL="914400" lvl="0" indent="457200" algn="l" rtl="0">
              <a:spcBef>
                <a:spcPts val="1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300"/>
              <a:t>Feed: $20-25 +/- per bag</a:t>
            </a:r>
            <a:endParaRPr sz="1300"/>
          </a:p>
          <a:p>
            <a:pPr marL="914400" lvl="0" indent="457200" algn="l" rtl="0">
              <a:spcBef>
                <a:spcPts val="1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300"/>
              <a:t>Barn Rent (If needed): $150 per animal per year</a:t>
            </a:r>
            <a:endParaRPr sz="1300"/>
          </a:p>
          <a:p>
            <a:pPr marL="914400" lvl="0" indent="457200" algn="l" rtl="0">
              <a:spcBef>
                <a:spcPts val="1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300"/>
              <a:t>Entry Fees: Varies</a:t>
            </a:r>
            <a:endParaRPr sz="1300"/>
          </a:p>
          <a:p>
            <a:pPr marL="914400" lvl="0" indent="457200" algn="l" rtl="0">
              <a:spcBef>
                <a:spcPts val="100"/>
              </a:spcBef>
              <a:spcAft>
                <a:spcPts val="0"/>
              </a:spcAft>
              <a:buNone/>
            </a:pPr>
            <a:r>
              <a:rPr lang="en" sz="1300"/>
              <a:t>Other Costs (Vet, Medications, etc.)</a:t>
            </a:r>
            <a:endParaRPr sz="1300"/>
          </a:p>
          <a:p>
            <a:pPr marL="914400" lvl="0" indent="457200" algn="l" rtl="0">
              <a:spcBef>
                <a:spcPts val="100"/>
              </a:spcBef>
              <a:spcAft>
                <a:spcPts val="0"/>
              </a:spcAft>
              <a:buNone/>
            </a:pPr>
            <a:endParaRPr sz="1300"/>
          </a:p>
          <a:p>
            <a:pPr marL="0" lvl="0" indent="0" algn="l" rtl="0">
              <a:spcBef>
                <a:spcPts val="100"/>
              </a:spcBef>
              <a:spcAft>
                <a:spcPts val="0"/>
              </a:spcAft>
              <a:buNone/>
            </a:pPr>
            <a:r>
              <a:rPr lang="en" sz="1300" u="sng"/>
              <a:t>Important Dates:	December 7</a:t>
            </a:r>
            <a:r>
              <a:rPr lang="en" sz="1300"/>
              <a:t>- Goat Tag-In</a:t>
            </a:r>
            <a:endParaRPr sz="1300"/>
          </a:p>
          <a:p>
            <a:pPr marL="0" lvl="0" indent="0" algn="l" rtl="0">
              <a:spcBef>
                <a:spcPts val="115"/>
              </a:spcBef>
              <a:spcAft>
                <a:spcPts val="0"/>
              </a:spcAft>
              <a:buNone/>
            </a:pPr>
            <a:r>
              <a:rPr lang="en" sz="1300" u="sng"/>
              <a:t>			March 28th</a:t>
            </a:r>
            <a:r>
              <a:rPr lang="en" sz="1300"/>
              <a:t>- Market Goat Check-In</a:t>
            </a:r>
            <a:endParaRPr sz="1300"/>
          </a:p>
          <a:p>
            <a:pPr marL="914400" lvl="0" indent="457200" algn="l" rtl="0">
              <a:spcBef>
                <a:spcPts val="115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300" u="sng"/>
              <a:t>March 29th-</a:t>
            </a:r>
            <a:r>
              <a:rPr lang="en" sz="1300"/>
              <a:t> Market Goat Show</a:t>
            </a:r>
            <a:endParaRPr sz="1300" u="sng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Mr. James - </a:t>
            </a:r>
            <a:r>
              <a:rPr lang="en" sz="2800" b="0">
                <a:latin typeface="Lato"/>
                <a:ea typeface="Lato"/>
                <a:cs typeface="Lato"/>
                <a:sym typeface="Lato"/>
              </a:rPr>
              <a:t>Rabbits</a:t>
            </a:r>
            <a:endParaRPr/>
          </a:p>
        </p:txBody>
      </p:sp>
      <p:sp>
        <p:nvSpPr>
          <p:cNvPr id="114" name="Google Shape;114;p20"/>
          <p:cNvSpPr txBox="1">
            <a:spLocks noGrp="1"/>
          </p:cNvSpPr>
          <p:nvPr>
            <p:ph type="body" idx="1"/>
          </p:nvPr>
        </p:nvSpPr>
        <p:spPr>
          <a:xfrm>
            <a:off x="2410100" y="1298600"/>
            <a:ext cx="6321600" cy="329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300" u="sng"/>
              <a:t>Expected Cost</a:t>
            </a:r>
            <a:r>
              <a:rPr lang="en" sz="1300"/>
              <a:t>:	</a:t>
            </a:r>
            <a:r>
              <a:rPr lang="en" sz="1300" b="1"/>
              <a:t>Purchase of animal: $200 &amp; UP *******</a:t>
            </a:r>
            <a:endParaRPr sz="1300" b="1"/>
          </a:p>
          <a:p>
            <a:pPr marL="914400" lvl="0" indent="457200" algn="l" rtl="0">
              <a:spcBef>
                <a:spcPts val="1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300"/>
              <a:t>Supplies: $200 &amp; up</a:t>
            </a:r>
            <a:endParaRPr sz="1300"/>
          </a:p>
          <a:p>
            <a:pPr marL="914400" lvl="0" indent="457200" algn="l" rtl="0">
              <a:spcBef>
                <a:spcPts val="1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300"/>
              <a:t>Feed: $20-25 +/- per bag</a:t>
            </a:r>
            <a:endParaRPr sz="1300"/>
          </a:p>
          <a:p>
            <a:pPr marL="914400" lvl="0" indent="457200" algn="l" rtl="0">
              <a:spcBef>
                <a:spcPts val="1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300"/>
              <a:t>MUST KEEP AT HOME</a:t>
            </a:r>
            <a:endParaRPr sz="1300"/>
          </a:p>
          <a:p>
            <a:pPr marL="914400" lvl="0" indent="457200" algn="l" rtl="0">
              <a:spcBef>
                <a:spcPts val="1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300"/>
              <a:t>Entry Fees: Varies</a:t>
            </a:r>
            <a:endParaRPr sz="1300"/>
          </a:p>
          <a:p>
            <a:pPr marL="914400" lvl="0" indent="457200" algn="l" rtl="0">
              <a:spcBef>
                <a:spcPts val="1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300"/>
              <a:t>Other Costs (Vet, Medications, etc.)</a:t>
            </a:r>
            <a:endParaRPr sz="1300"/>
          </a:p>
          <a:p>
            <a:pPr marL="914400" lvl="0" indent="457200" algn="l" rtl="0">
              <a:spcBef>
                <a:spcPts val="1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sz="1300"/>
          </a:p>
          <a:p>
            <a:pPr marL="0" lvl="0" indent="0" algn="l" rtl="0">
              <a:spcBef>
                <a:spcPts val="100"/>
              </a:spcBef>
              <a:spcAft>
                <a:spcPts val="0"/>
              </a:spcAft>
              <a:buNone/>
            </a:pPr>
            <a:r>
              <a:rPr lang="en" sz="1300" u="sng"/>
              <a:t>Important Dates:	November 19</a:t>
            </a:r>
            <a:r>
              <a:rPr lang="en" sz="1300"/>
              <a:t> -  Rabbit Intent to Show Form Due</a:t>
            </a:r>
            <a:endParaRPr sz="1300"/>
          </a:p>
          <a:p>
            <a:pPr marL="0" lvl="0" indent="0" algn="l" rtl="0">
              <a:spcBef>
                <a:spcPts val="115"/>
              </a:spcBef>
              <a:spcAft>
                <a:spcPts val="0"/>
              </a:spcAft>
              <a:buNone/>
            </a:pPr>
            <a:r>
              <a:rPr lang="en" sz="1300"/>
              <a:t>			</a:t>
            </a:r>
            <a:r>
              <a:rPr lang="en" sz="1300" u="sng"/>
              <a:t>February 24 -</a:t>
            </a:r>
            <a:r>
              <a:rPr lang="en" sz="1300"/>
              <a:t> Market Rabbit Tag-In</a:t>
            </a:r>
            <a:endParaRPr sz="1300"/>
          </a:p>
          <a:p>
            <a:pPr marL="0" lvl="0" indent="0" algn="l" rtl="0">
              <a:spcBef>
                <a:spcPts val="115"/>
              </a:spcBef>
              <a:spcAft>
                <a:spcPts val="0"/>
              </a:spcAft>
              <a:buNone/>
            </a:pPr>
            <a:r>
              <a:rPr lang="en" sz="1300"/>
              <a:t>			</a:t>
            </a:r>
            <a:r>
              <a:rPr lang="en" sz="1300" u="sng"/>
              <a:t>March 26</a:t>
            </a:r>
            <a:r>
              <a:rPr lang="en" sz="1300"/>
              <a:t>- Rabbit Check-In &amp;  Show</a:t>
            </a:r>
            <a:endParaRPr sz="1300"/>
          </a:p>
          <a:p>
            <a:pPr marL="0" lvl="0" indent="0" algn="l" rtl="0">
              <a:spcBef>
                <a:spcPts val="115"/>
              </a:spcBef>
              <a:spcAft>
                <a:spcPts val="115"/>
              </a:spcAft>
              <a:buClr>
                <a:schemeClr val="dk2"/>
              </a:buClr>
              <a:buSzPts val="1100"/>
              <a:buFont typeface="Arial"/>
              <a:buNone/>
            </a:pPr>
            <a:endParaRPr sz="1300" u="sng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>
            <a:spLocks noGrp="1"/>
          </p:cNvSpPr>
          <p:nvPr>
            <p:ph type="title"/>
          </p:nvPr>
        </p:nvSpPr>
        <p:spPr>
          <a:xfrm>
            <a:off x="2400250" y="469825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Mrs. Thomas (Myers)</a:t>
            </a:r>
            <a:endParaRPr/>
          </a:p>
        </p:txBody>
      </p:sp>
      <p:sp>
        <p:nvSpPr>
          <p:cNvPr id="120" name="Google Shape;120;p21"/>
          <p:cNvSpPr txBox="1">
            <a:spLocks noGrp="1"/>
          </p:cNvSpPr>
          <p:nvPr>
            <p:ph type="body" idx="1"/>
          </p:nvPr>
        </p:nvSpPr>
        <p:spPr>
          <a:xfrm>
            <a:off x="2400250" y="992725"/>
            <a:ext cx="6743700" cy="36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Pigs (Swine)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Expected Cost: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Purchase of animal: $300 or more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Supplies: $200 and up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Feed: $20-25 per bag (plus supplements, additives if needed)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Barn Rent (If needed): $150 per animal per year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Entry Fees: Varies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Other Costs (Vet, Medications, etc.)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Important Dates: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Mid October - November - Purchase Pigs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Montgomery County Fair Tag In - January 11th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Montgomery County Show -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Move In - March 24th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Show - March 25th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824</Words>
  <Application>Microsoft Office PowerPoint</Application>
  <PresentationFormat>On-screen Show (16:9)</PresentationFormat>
  <Paragraphs>121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Lato</vt:lpstr>
      <vt:lpstr>Raleway</vt:lpstr>
      <vt:lpstr>Arial</vt:lpstr>
      <vt:lpstr>Swiss</vt:lpstr>
      <vt:lpstr>Grand Oaks FFA Animal Information Meeting</vt:lpstr>
      <vt:lpstr>Norms</vt:lpstr>
      <vt:lpstr>COVID 19 Impacts</vt:lpstr>
      <vt:lpstr>Animal Purchasing</vt:lpstr>
      <vt:lpstr>Barn</vt:lpstr>
      <vt:lpstr>Mr. James - Cattle</vt:lpstr>
      <vt:lpstr>Mr. James - Goats</vt:lpstr>
      <vt:lpstr>Mr. James - Rabbits</vt:lpstr>
      <vt:lpstr>Mrs. Thomas (Myers)</vt:lpstr>
      <vt:lpstr>Mrs. Richards- Lambs </vt:lpstr>
      <vt:lpstr>Mrs. Richards- Poultry</vt:lpstr>
      <vt:lpstr>TAG-IN DATES</vt:lpstr>
      <vt:lpstr>SHOW DATES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Grand Oaks FFA Animal Information Meeting</dc:title>
  <dc:creator>Tatiana S. Richards</dc:creator>
  <cp:lastModifiedBy>Windows User</cp:lastModifiedBy>
  <cp:revision>1</cp:revision>
  <dcterms:modified xsi:type="dcterms:W3CDTF">2021-09-01T12:43:57Z</dcterms:modified>
</cp:coreProperties>
</file>